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64" r:id="rId2"/>
    <p:sldId id="261" r:id="rId3"/>
    <p:sldId id="265" r:id="rId4"/>
    <p:sldId id="266" r:id="rId5"/>
    <p:sldId id="267" r:id="rId6"/>
  </p:sldIdLst>
  <p:sldSz cx="9144000" cy="6858000" type="screen4x3"/>
  <p:notesSz cx="6858000" cy="9144000"/>
  <p:custDataLst>
    <p:tags r:id="rId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29" autoAdjust="0"/>
  </p:normalViewPr>
  <p:slideViewPr>
    <p:cSldViewPr showGuides="1">
      <p:cViewPr>
        <p:scale>
          <a:sx n="50" d="100"/>
          <a:sy n="50" d="100"/>
        </p:scale>
        <p:origin x="-1938" y="-51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E538033-F28D-4870-91F0-A1EEFA085283}" type="datetimeFigureOut">
              <a:rPr lang="en-US" smtClean="0"/>
              <a:t>7/29/2012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ED1A56-2AD5-4E65-9A63-37F1EF700C5E}" type="slidenum">
              <a:rPr lang="en-US" smtClean="0"/>
              <a:t>‹#›</a:t>
            </a:fld>
            <a:endParaRPr lang="en-US" dirty="0"/>
          </a:p>
        </p:txBody>
      </p:sp>
    </p:spTree>
    <p:extLst>
      <p:ext uri="{BB962C8B-B14F-4D97-AF65-F5344CB8AC3E}">
        <p14:creationId xmlns:p14="http://schemas.microsoft.com/office/powerpoint/2010/main" val="14104849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www.elearningart.com/" TargetMode="External"/><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www.elearningart.com/" TargetMode="External"/><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www.elearningart.com/" TargetMode="External"/><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www.elearningart.com/" TargetMode="External"/><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hyperlink" Target="http://www.elearningart.com/" TargetMode="External"/><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www.elearningart.com/" TargetMode="External"/><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hyperlink" Target="http://www.elearningart.com/" TargetMode="External"/></Relationships>
</file>

<file path=ppt/slideLayouts/_rels/slideLayout9.xml.rels><?xml version="1.0" encoding="UTF-8" standalone="yes"?>
<Relationships xmlns="http://schemas.openxmlformats.org/package/2006/relationships"><Relationship Id="rId3" Type="http://schemas.openxmlformats.org/officeDocument/2006/relationships/hyperlink" Target="http://www.elearningart.com/" TargetMode="External"/><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772400" cy="762000"/>
          </a:xfrm>
        </p:spPr>
        <p:txBody>
          <a:bodyPr/>
          <a:lstStyle/>
          <a:p>
            <a:r>
              <a:rPr lang="en-US" smtClean="0"/>
              <a:t>Click to edit Master 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Get Starte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772400" cy="762000"/>
          </a:xfrm>
        </p:spPr>
        <p:txBody>
          <a:bodyPr/>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ilding_line">
    <p:spTree>
      <p:nvGrpSpPr>
        <p:cNvPr id="1" name=""/>
        <p:cNvGrpSpPr/>
        <p:nvPr/>
      </p:nvGrpSpPr>
      <p:grpSpPr>
        <a:xfrm>
          <a:off x="0" y="0"/>
          <a:ext cx="0" cy="0"/>
          <a:chOff x="0" y="0"/>
          <a:chExt cx="0" cy="0"/>
        </a:xfrm>
      </p:grpSpPr>
      <p:pic>
        <p:nvPicPr>
          <p:cNvPr id="7" name="Picture 6" descr="1.jpg"/>
          <p:cNvPicPr>
            <a:picLocks noChangeAspect="1"/>
          </p:cNvPicPr>
          <p:nvPr userDrawn="1"/>
        </p:nvPicPr>
        <p:blipFill>
          <a:blip r:embed="rId2" cstate="print"/>
          <a:srcRect r="13333"/>
          <a:stretch>
            <a:fillRect/>
          </a:stretch>
        </p:blipFill>
        <p:spPr>
          <a:xfrm>
            <a:off x="-1" y="0"/>
            <a:ext cx="9144001" cy="6858000"/>
          </a:xfrm>
          <a:prstGeom prst="rect">
            <a:avLst/>
          </a:prstGeom>
        </p:spPr>
      </p:pic>
      <p:sp>
        <p:nvSpPr>
          <p:cNvPr id="2" name="Title 1"/>
          <p:cNvSpPr>
            <a:spLocks noGrp="1"/>
          </p:cNvSpPr>
          <p:nvPr>
            <p:ph type="ctrTitle"/>
          </p:nvPr>
        </p:nvSpPr>
        <p:spPr>
          <a:xfrm>
            <a:off x="685800" y="-838200"/>
            <a:ext cx="7772400" cy="762000"/>
          </a:xfrm>
        </p:spPr>
        <p:txBody>
          <a:bodyPr/>
          <a:lstStyle/>
          <a:p>
            <a:r>
              <a:rPr lang="en-US" smtClean="0"/>
              <a:t>Click to edit Master title style</a:t>
            </a:r>
            <a:endParaRPr lang="en-US"/>
          </a:p>
        </p:txBody>
      </p:sp>
      <p:sp>
        <p:nvSpPr>
          <p:cNvPr id="4" name="Rounded Rectangle 3"/>
          <p:cNvSpPr/>
          <p:nvPr userDrawn="1"/>
        </p:nvSpPr>
        <p:spPr>
          <a:xfrm>
            <a:off x="0" y="6424863"/>
            <a:ext cx="2566737" cy="380999"/>
          </a:xfrm>
          <a:prstGeom prst="round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hlinkClick r:id="rId3"/>
              </a:rPr>
              <a:t>www.eLearningArt.com</a:t>
            </a:r>
            <a:endParaRPr lang="en-US" dirty="0">
              <a:solidFill>
                <a:schemeClr val="tx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allway_lin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772400" cy="762000"/>
          </a:xfrm>
        </p:spPr>
        <p:txBody>
          <a:bodyPr/>
          <a:lstStyle/>
          <a:p>
            <a:r>
              <a:rPr lang="en-US" smtClean="0"/>
              <a:t>Click to edit Master title style</a:t>
            </a:r>
            <a:endParaRPr lang="en-US"/>
          </a:p>
        </p:txBody>
      </p:sp>
      <p:pic>
        <p:nvPicPr>
          <p:cNvPr id="7" name="Picture 6" descr="1.jpg"/>
          <p:cNvPicPr>
            <a:picLocks noChangeAspect="1"/>
          </p:cNvPicPr>
          <p:nvPr userDrawn="1"/>
        </p:nvPicPr>
        <p:blipFill>
          <a:blip r:embed="rId2" cstate="print"/>
          <a:srcRect r="11111"/>
          <a:stretch>
            <a:fillRect/>
          </a:stretch>
        </p:blipFill>
        <p:spPr>
          <a:xfrm>
            <a:off x="0" y="0"/>
            <a:ext cx="9144000" cy="6858000"/>
          </a:xfrm>
          <a:prstGeom prst="rect">
            <a:avLst/>
          </a:prstGeom>
        </p:spPr>
      </p:pic>
      <p:sp>
        <p:nvSpPr>
          <p:cNvPr id="5" name="Rounded Rectangle 4"/>
          <p:cNvSpPr/>
          <p:nvPr userDrawn="1"/>
        </p:nvSpPr>
        <p:spPr>
          <a:xfrm>
            <a:off x="0" y="6424863"/>
            <a:ext cx="2566737" cy="380999"/>
          </a:xfrm>
          <a:prstGeom prst="round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hlinkClick r:id="rId3"/>
              </a:rPr>
              <a:t>www.eLearningArt.com</a:t>
            </a:r>
            <a:endParaRPr lang="en-US" dirty="0">
              <a:solidFill>
                <a:schemeClr val="tx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ffice_lin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772400" cy="762000"/>
          </a:xfrm>
        </p:spPr>
        <p:txBody>
          <a:bodyPr/>
          <a:lstStyle/>
          <a:p>
            <a:r>
              <a:rPr lang="en-US" smtClean="0"/>
              <a:t>Click to edit Master title style</a:t>
            </a:r>
            <a:endParaRPr lang="en-US"/>
          </a:p>
        </p:txBody>
      </p:sp>
      <p:pic>
        <p:nvPicPr>
          <p:cNvPr id="7" name="Picture 6" descr="1.jpg"/>
          <p:cNvPicPr>
            <a:picLocks noChangeAspect="1"/>
          </p:cNvPicPr>
          <p:nvPr userDrawn="1"/>
        </p:nvPicPr>
        <p:blipFill>
          <a:blip r:embed="rId2" cstate="print"/>
          <a:srcRect r="13333"/>
          <a:stretch>
            <a:fillRect/>
          </a:stretch>
        </p:blipFill>
        <p:spPr>
          <a:xfrm>
            <a:off x="-1" y="0"/>
            <a:ext cx="9144001" cy="6858000"/>
          </a:xfrm>
          <a:prstGeom prst="rect">
            <a:avLst/>
          </a:prstGeom>
        </p:spPr>
      </p:pic>
      <p:sp>
        <p:nvSpPr>
          <p:cNvPr id="5" name="Rounded Rectangle 4"/>
          <p:cNvSpPr/>
          <p:nvPr userDrawn="1"/>
        </p:nvSpPr>
        <p:spPr>
          <a:xfrm>
            <a:off x="0" y="6424863"/>
            <a:ext cx="2566737" cy="380999"/>
          </a:xfrm>
          <a:prstGeom prst="round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hlinkClick r:id="rId3"/>
              </a:rPr>
              <a:t>www.eLearningArt.com</a:t>
            </a:r>
            <a:endParaRPr lang="en-US" dirty="0">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ference_lin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772400" cy="762000"/>
          </a:xfrm>
        </p:spPr>
        <p:txBody>
          <a:bodyPr/>
          <a:lstStyle/>
          <a:p>
            <a:r>
              <a:rPr lang="en-US" smtClean="0"/>
              <a:t>Click to edit Master title style</a:t>
            </a:r>
            <a:endParaRPr lang="en-US"/>
          </a:p>
        </p:txBody>
      </p:sp>
      <p:pic>
        <p:nvPicPr>
          <p:cNvPr id="7" name="Picture 6" descr="1.jpg"/>
          <p:cNvPicPr>
            <a:picLocks noChangeAspect="1"/>
          </p:cNvPicPr>
          <p:nvPr userDrawn="1"/>
        </p:nvPicPr>
        <p:blipFill>
          <a:blip r:embed="rId2" cstate="print"/>
          <a:srcRect r="13333"/>
          <a:stretch>
            <a:fillRect/>
          </a:stretch>
        </p:blipFill>
        <p:spPr>
          <a:xfrm>
            <a:off x="-1" y="0"/>
            <a:ext cx="9144001" cy="6858000"/>
          </a:xfrm>
          <a:prstGeom prst="rect">
            <a:avLst/>
          </a:prstGeom>
        </p:spPr>
      </p:pic>
      <p:sp>
        <p:nvSpPr>
          <p:cNvPr id="5" name="Rounded Rectangle 4"/>
          <p:cNvSpPr/>
          <p:nvPr userDrawn="1"/>
        </p:nvSpPr>
        <p:spPr>
          <a:xfrm>
            <a:off x="0" y="6424863"/>
            <a:ext cx="2566737" cy="380999"/>
          </a:xfrm>
          <a:prstGeom prst="round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hlinkClick r:id="rId3"/>
              </a:rPr>
              <a:t>www.eLearningArt.com</a:t>
            </a:r>
            <a:endParaRPr lang="en-US" dirty="0">
              <a:solidFill>
                <a:schemeClr val="tx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reakroom_lin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772400" cy="762000"/>
          </a:xfrm>
        </p:spPr>
        <p:txBody>
          <a:bodyPr/>
          <a:lstStyle/>
          <a:p>
            <a:r>
              <a:rPr lang="en-US" smtClean="0"/>
              <a:t>Click to edit Master title style</a:t>
            </a:r>
            <a:endParaRPr lang="en-US"/>
          </a:p>
        </p:txBody>
      </p:sp>
      <p:pic>
        <p:nvPicPr>
          <p:cNvPr id="7" name="Picture 6" descr="1.jpg"/>
          <p:cNvPicPr>
            <a:picLocks noChangeAspect="1"/>
          </p:cNvPicPr>
          <p:nvPr userDrawn="1"/>
        </p:nvPicPr>
        <p:blipFill>
          <a:blip r:embed="rId2" cstate="print"/>
          <a:srcRect r="13333"/>
          <a:stretch>
            <a:fillRect/>
          </a:stretch>
        </p:blipFill>
        <p:spPr>
          <a:xfrm>
            <a:off x="0" y="0"/>
            <a:ext cx="9144000" cy="6858000"/>
          </a:xfrm>
          <a:prstGeom prst="rect">
            <a:avLst/>
          </a:prstGeom>
        </p:spPr>
      </p:pic>
      <p:sp>
        <p:nvSpPr>
          <p:cNvPr id="5" name="Rounded Rectangle 4"/>
          <p:cNvSpPr/>
          <p:nvPr userDrawn="1"/>
        </p:nvSpPr>
        <p:spPr>
          <a:xfrm>
            <a:off x="0" y="6424863"/>
            <a:ext cx="2566737" cy="380999"/>
          </a:xfrm>
          <a:prstGeom prst="round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hlinkClick r:id="rId3"/>
              </a:rPr>
              <a:t>www.eLearningArt.com</a:t>
            </a:r>
            <a:endParaRPr lang="en-US" dirty="0">
              <a:solidFill>
                <a:schemeClr val="tx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be_lin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772400" cy="762000"/>
          </a:xfrm>
        </p:spPr>
        <p:txBody>
          <a:bodyPr/>
          <a:lstStyle/>
          <a:p>
            <a:r>
              <a:rPr lang="en-US" smtClean="0"/>
              <a:t>Click to edit Master title style</a:t>
            </a:r>
            <a:endParaRPr lang="en-US"/>
          </a:p>
        </p:txBody>
      </p:sp>
      <p:pic>
        <p:nvPicPr>
          <p:cNvPr id="7" name="Picture 6" descr="1.jpg"/>
          <p:cNvPicPr>
            <a:picLocks noChangeAspect="1"/>
          </p:cNvPicPr>
          <p:nvPr userDrawn="1"/>
        </p:nvPicPr>
        <p:blipFill>
          <a:blip r:embed="rId2" cstate="print"/>
          <a:srcRect r="13333"/>
          <a:stretch>
            <a:fillRect/>
          </a:stretch>
        </p:blipFill>
        <p:spPr>
          <a:xfrm>
            <a:off x="-1" y="0"/>
            <a:ext cx="9144001" cy="6858000"/>
          </a:xfrm>
          <a:prstGeom prst="rect">
            <a:avLst/>
          </a:prstGeom>
        </p:spPr>
      </p:pic>
      <p:sp>
        <p:nvSpPr>
          <p:cNvPr id="5" name="Rounded Rectangle 4"/>
          <p:cNvSpPr/>
          <p:nvPr userDrawn="1"/>
        </p:nvSpPr>
        <p:spPr>
          <a:xfrm>
            <a:off x="0" y="6424863"/>
            <a:ext cx="2566737" cy="380999"/>
          </a:xfrm>
          <a:prstGeom prst="round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hlinkClick r:id="rId3"/>
              </a:rPr>
              <a:t>www.eLearningArt.com</a:t>
            </a:r>
            <a:endParaRPr lang="en-US" dirty="0">
              <a:solidFill>
                <a:schemeClr val="tx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Instructions">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143000"/>
          </a:xfrm>
        </p:spPr>
        <p:txBody>
          <a:bodyPr/>
          <a:lstStyle/>
          <a:p>
            <a:r>
              <a:rPr lang="en-US" dirty="0" smtClean="0"/>
              <a:t>Click to edit Master title style</a:t>
            </a:r>
            <a:endParaRPr lang="en-US" dirty="0"/>
          </a:p>
        </p:txBody>
      </p:sp>
      <p:pic>
        <p:nvPicPr>
          <p:cNvPr id="3" name="Picture 3"/>
          <p:cNvPicPr>
            <a:picLocks noChangeAspect="1" noChangeArrowheads="1"/>
          </p:cNvPicPr>
          <p:nvPr userDrawn="1"/>
        </p:nvPicPr>
        <p:blipFill>
          <a:blip r:embed="rId2" cstate="print"/>
          <a:srcRect/>
          <a:stretch>
            <a:fillRect/>
          </a:stretch>
        </p:blipFill>
        <p:spPr bwMode="auto">
          <a:xfrm>
            <a:off x="4337292" y="4114800"/>
            <a:ext cx="4654308" cy="2562225"/>
          </a:xfrm>
          <a:prstGeom prst="rect">
            <a:avLst/>
          </a:prstGeom>
          <a:noFill/>
          <a:ln w="9525">
            <a:noFill/>
            <a:miter lim="800000"/>
            <a:headEnd/>
            <a:tailEnd/>
          </a:ln>
          <a:effectLst/>
        </p:spPr>
      </p:pic>
      <p:pic>
        <p:nvPicPr>
          <p:cNvPr id="4" name="Picture 2"/>
          <p:cNvPicPr>
            <a:picLocks noChangeAspect="1" noChangeArrowheads="1"/>
          </p:cNvPicPr>
          <p:nvPr userDrawn="1"/>
        </p:nvPicPr>
        <p:blipFill>
          <a:blip r:embed="rId3" cstate="print"/>
          <a:srcRect/>
          <a:stretch>
            <a:fillRect/>
          </a:stretch>
        </p:blipFill>
        <p:spPr bwMode="auto">
          <a:xfrm>
            <a:off x="4337292" y="76200"/>
            <a:ext cx="3810000" cy="3595240"/>
          </a:xfrm>
          <a:prstGeom prst="rect">
            <a:avLst/>
          </a:prstGeom>
          <a:noFill/>
          <a:ln w="9525">
            <a:noFill/>
            <a:miter lim="800000"/>
            <a:headEnd/>
            <a:tailEnd/>
          </a:ln>
          <a:effectLst/>
        </p:spPr>
      </p:pic>
      <p:sp>
        <p:nvSpPr>
          <p:cNvPr id="5" name="Line Callout 2 4"/>
          <p:cNvSpPr/>
          <p:nvPr userDrawn="1"/>
        </p:nvSpPr>
        <p:spPr>
          <a:xfrm>
            <a:off x="1524000" y="304800"/>
            <a:ext cx="2438400" cy="1676400"/>
          </a:xfrm>
          <a:prstGeom prst="borderCallout2">
            <a:avLst>
              <a:gd name="adj1" fmla="val 50500"/>
              <a:gd name="adj2" fmla="val 102488"/>
              <a:gd name="adj3" fmla="val 52129"/>
              <a:gd name="adj4" fmla="val 114303"/>
              <a:gd name="adj5" fmla="val 98660"/>
              <a:gd name="adj6" fmla="val 137475"/>
            </a:avLst>
          </a:prstGeom>
          <a:solidFill>
            <a:schemeClr val="bg1">
              <a:lumMod val="95000"/>
            </a:schemeClr>
          </a:solidFill>
          <a:ln>
            <a:solidFill>
              <a:schemeClr val="tx1"/>
            </a:solid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Duplicate slide to make the assets available on any new slide (CTRL+D thumbnail from left pane) </a:t>
            </a:r>
          </a:p>
        </p:txBody>
      </p:sp>
      <p:sp>
        <p:nvSpPr>
          <p:cNvPr id="6" name="Line Callout 2 5"/>
          <p:cNvSpPr/>
          <p:nvPr userDrawn="1"/>
        </p:nvSpPr>
        <p:spPr>
          <a:xfrm>
            <a:off x="1524000" y="2209800"/>
            <a:ext cx="2438400" cy="990600"/>
          </a:xfrm>
          <a:prstGeom prst="borderCallout2">
            <a:avLst>
              <a:gd name="adj1" fmla="val 49686"/>
              <a:gd name="adj2" fmla="val 104167"/>
              <a:gd name="adj3" fmla="val 35032"/>
              <a:gd name="adj4" fmla="val 151803"/>
              <a:gd name="adj5" fmla="val -156095"/>
              <a:gd name="adj6" fmla="val 179452"/>
            </a:avLst>
          </a:prstGeom>
          <a:solidFill>
            <a:schemeClr val="bg1">
              <a:lumMod val="95000"/>
            </a:schemeClr>
          </a:solidFill>
          <a:ln>
            <a:solidFill>
              <a:schemeClr val="tx1"/>
            </a:solid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Use the layouts to manage the slide backgrounds</a:t>
            </a:r>
          </a:p>
        </p:txBody>
      </p:sp>
      <p:sp>
        <p:nvSpPr>
          <p:cNvPr id="7" name="Line Callout 2 6"/>
          <p:cNvSpPr/>
          <p:nvPr userDrawn="1"/>
        </p:nvSpPr>
        <p:spPr>
          <a:xfrm>
            <a:off x="1524000" y="4191000"/>
            <a:ext cx="2438400" cy="990600"/>
          </a:xfrm>
          <a:prstGeom prst="borderCallout2">
            <a:avLst>
              <a:gd name="adj1" fmla="val 48872"/>
              <a:gd name="adj2" fmla="val 101928"/>
              <a:gd name="adj3" fmla="val 95026"/>
              <a:gd name="adj4" fmla="val 113184"/>
              <a:gd name="adj5" fmla="val 101791"/>
              <a:gd name="adj6" fmla="val 188408"/>
            </a:avLst>
          </a:prstGeom>
          <a:solidFill>
            <a:schemeClr val="bg1">
              <a:lumMod val="95000"/>
            </a:schemeClr>
          </a:solidFill>
          <a:ln>
            <a:solidFill>
              <a:schemeClr val="tx1"/>
            </a:solid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Arrange the assets to build a quick storyboard</a:t>
            </a:r>
          </a:p>
        </p:txBody>
      </p:sp>
      <p:sp>
        <p:nvSpPr>
          <p:cNvPr id="8" name="Oval 7"/>
          <p:cNvSpPr/>
          <p:nvPr userDrawn="1"/>
        </p:nvSpPr>
        <p:spPr>
          <a:xfrm>
            <a:off x="228600" y="228600"/>
            <a:ext cx="990600" cy="990600"/>
          </a:xfrm>
          <a:prstGeom prst="ellipse">
            <a:avLst/>
          </a:prstGeom>
          <a:solidFill>
            <a:srgbClr val="FF0000"/>
          </a:solid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t>1</a:t>
            </a:r>
            <a:endParaRPr lang="en-US" sz="6000" b="1" dirty="0"/>
          </a:p>
        </p:txBody>
      </p:sp>
      <p:sp>
        <p:nvSpPr>
          <p:cNvPr id="9" name="Oval 8"/>
          <p:cNvSpPr/>
          <p:nvPr userDrawn="1"/>
        </p:nvSpPr>
        <p:spPr>
          <a:xfrm>
            <a:off x="228600" y="2057400"/>
            <a:ext cx="990600" cy="990600"/>
          </a:xfrm>
          <a:prstGeom prst="ellipse">
            <a:avLst/>
          </a:prstGeom>
          <a:solidFill>
            <a:srgbClr val="FF0000"/>
          </a:solid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t>2</a:t>
            </a:r>
            <a:endParaRPr lang="en-US" sz="6000" b="1" dirty="0"/>
          </a:p>
        </p:txBody>
      </p:sp>
      <p:sp>
        <p:nvSpPr>
          <p:cNvPr id="10" name="Oval 9"/>
          <p:cNvSpPr/>
          <p:nvPr userDrawn="1"/>
        </p:nvSpPr>
        <p:spPr>
          <a:xfrm>
            <a:off x="228600" y="4114800"/>
            <a:ext cx="990600" cy="990600"/>
          </a:xfrm>
          <a:prstGeom prst="ellipse">
            <a:avLst/>
          </a:prstGeom>
          <a:solidFill>
            <a:srgbClr val="FF0000"/>
          </a:solidFill>
          <a:ln>
            <a:noFill/>
          </a:ln>
          <a:effectLst>
            <a:outerShdw blurRad="50800" dist="38100" dir="2700000" algn="t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t>3</a:t>
            </a:r>
            <a:endParaRPr lang="en-US" sz="6000" b="1" dirty="0"/>
          </a:p>
        </p:txBody>
      </p:sp>
      <p:sp>
        <p:nvSpPr>
          <p:cNvPr id="11" name="Rounded Rectangle 10"/>
          <p:cNvSpPr/>
          <p:nvPr userDrawn="1"/>
        </p:nvSpPr>
        <p:spPr>
          <a:xfrm>
            <a:off x="0" y="6424863"/>
            <a:ext cx="2566737" cy="380999"/>
          </a:xfrm>
          <a:prstGeom prst="round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hlinkClick r:id="rId4"/>
              </a:rPr>
              <a:t>www.eLearningArt.com</a:t>
            </a:r>
            <a:endParaRPr lang="en-US" dirty="0">
              <a:solidFill>
                <a:schemeClr val="tx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eLearningArt.com">
    <p:spTree>
      <p:nvGrpSpPr>
        <p:cNvPr id="1" name=""/>
        <p:cNvGrpSpPr/>
        <p:nvPr/>
      </p:nvGrpSpPr>
      <p:grpSpPr>
        <a:xfrm>
          <a:off x="0" y="0"/>
          <a:ext cx="0" cy="0"/>
          <a:chOff x="0" y="0"/>
          <a:chExt cx="0" cy="0"/>
        </a:xfrm>
      </p:grpSpPr>
      <p:sp>
        <p:nvSpPr>
          <p:cNvPr id="15" name="Rectangle 14"/>
          <p:cNvSpPr/>
          <p:nvPr userDrawn="1"/>
        </p:nvSpPr>
        <p:spPr>
          <a:xfrm>
            <a:off x="0" y="0"/>
            <a:ext cx="9144000" cy="6858000"/>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57200" y="-1143000"/>
            <a:ext cx="8229600" cy="1143000"/>
          </a:xfrm>
        </p:spPr>
        <p:txBody>
          <a:bodyPr/>
          <a:lstStyle/>
          <a:p>
            <a:r>
              <a:rPr lang="en-US" dirty="0" smtClean="0"/>
              <a:t>Click to edit Master title style</a:t>
            </a:r>
            <a:endParaRPr lang="en-US" dirty="0"/>
          </a:p>
        </p:txBody>
      </p:sp>
      <p:pic>
        <p:nvPicPr>
          <p:cNvPr id="14" name="Picture 13" descr="EL.M.Bk.Kevin.2.happy.SD.A0.2.sign.png"/>
          <p:cNvPicPr>
            <a:picLocks noChangeAspect="1"/>
          </p:cNvPicPr>
          <p:nvPr userDrawn="1"/>
        </p:nvPicPr>
        <p:blipFill>
          <a:blip r:embed="rId2" cstate="print"/>
          <a:srcRect b="48245"/>
          <a:stretch>
            <a:fillRect/>
          </a:stretch>
        </p:blipFill>
        <p:spPr>
          <a:xfrm>
            <a:off x="914400" y="0"/>
            <a:ext cx="6477000" cy="6858000"/>
          </a:xfrm>
          <a:prstGeom prst="rect">
            <a:avLst/>
          </a:prstGeom>
        </p:spPr>
      </p:pic>
      <p:sp>
        <p:nvSpPr>
          <p:cNvPr id="12" name="TextBox 11"/>
          <p:cNvSpPr txBox="1"/>
          <p:nvPr userDrawn="1"/>
        </p:nvSpPr>
        <p:spPr>
          <a:xfrm>
            <a:off x="1600200" y="4598348"/>
            <a:ext cx="5181600" cy="1754326"/>
          </a:xfrm>
          <a:prstGeom prst="rect">
            <a:avLst/>
          </a:prstGeom>
          <a:noFill/>
        </p:spPr>
        <p:txBody>
          <a:bodyPr wrap="square" rtlCol="0">
            <a:spAutoFit/>
          </a:bodyPr>
          <a:lstStyle/>
          <a:p>
            <a:r>
              <a:rPr lang="en-US" sz="1800" dirty="0" smtClean="0">
                <a:hlinkClick r:id="rId3"/>
              </a:rPr>
              <a:t>eLearningArt.com</a:t>
            </a:r>
            <a:r>
              <a:rPr lang="en-US" sz="1800" baseline="0" dirty="0" smtClean="0"/>
              <a:t> provides images and assets to help you build better training, faster.  We hope this free storyboard template helps you. If you’re looking to play around with some free images, we have a sample pack that you can download from the homepage by clicking the “Try them FREE” button. </a:t>
            </a:r>
          </a:p>
        </p:txBody>
      </p:sp>
      <p:pic>
        <p:nvPicPr>
          <p:cNvPr id="11" name="Picture 10" descr="Logo14.png"/>
          <p:cNvPicPr>
            <a:picLocks noChangeAspect="1"/>
          </p:cNvPicPr>
          <p:nvPr userDrawn="1"/>
        </p:nvPicPr>
        <p:blipFill>
          <a:blip r:embed="rId4" cstate="print"/>
          <a:stretch>
            <a:fillRect/>
          </a:stretch>
        </p:blipFill>
        <p:spPr>
          <a:xfrm>
            <a:off x="1581906" y="2849876"/>
            <a:ext cx="2990094" cy="1722124"/>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EB67B0-D83B-4152-9788-CB4B19A7CF32}" type="datetimeFigureOut">
              <a:rPr lang="en-US" smtClean="0"/>
              <a:pPr/>
              <a:t>7/29/2012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924AC2-9E72-4AB9-B61C-ED588F0EBFAD}"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22" r:id="rId1"/>
    <p:sldLayoutId id="2147483724" r:id="rId2"/>
    <p:sldLayoutId id="2147483723" r:id="rId3"/>
    <p:sldLayoutId id="2147483726" r:id="rId4"/>
    <p:sldLayoutId id="2147483725" r:id="rId5"/>
    <p:sldLayoutId id="2147483727" r:id="rId6"/>
    <p:sldLayoutId id="2147483728" r:id="rId7"/>
    <p:sldLayoutId id="2147483697" r:id="rId8"/>
    <p:sldLayoutId id="2147483729" r:id="rId9"/>
    <p:sldLayoutId id="2147483649"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EL.F.Wt.Allison.1.angry.SD.A180.1.png"/>
          <p:cNvPicPr>
            <a:picLocks noChangeAspect="1"/>
          </p:cNvPicPr>
          <p:nvPr/>
        </p:nvPicPr>
        <p:blipFill>
          <a:blip r:embed="rId2" cstate="print"/>
          <a:stretch>
            <a:fillRect/>
          </a:stretch>
        </p:blipFill>
        <p:spPr>
          <a:xfrm>
            <a:off x="1575816" y="2012576"/>
            <a:ext cx="3072384" cy="9036424"/>
          </a:xfrm>
          <a:prstGeom prst="rect">
            <a:avLst/>
          </a:prstGeom>
          <a:noFill/>
        </p:spPr>
      </p:pic>
      <p:pic>
        <p:nvPicPr>
          <p:cNvPr id="19" name="Picture 18" descr="SM.M.WT.Steve.1.clapping.SD.A0.1.png"/>
          <p:cNvPicPr>
            <a:picLocks noChangeAspect="1"/>
          </p:cNvPicPr>
          <p:nvPr/>
        </p:nvPicPr>
        <p:blipFill>
          <a:blip r:embed="rId3" cstate="print"/>
          <a:stretch>
            <a:fillRect/>
          </a:stretch>
        </p:blipFill>
        <p:spPr>
          <a:xfrm>
            <a:off x="5486400" y="2083078"/>
            <a:ext cx="3162286" cy="7416244"/>
          </a:xfrm>
          <a:prstGeom prst="rect">
            <a:avLst/>
          </a:prstGeom>
          <a:noFill/>
          <a:ln>
            <a:noFill/>
          </a:ln>
        </p:spPr>
      </p:pic>
      <p:sp>
        <p:nvSpPr>
          <p:cNvPr id="7" name="Rounded Rectangular Callout 6"/>
          <p:cNvSpPr/>
          <p:nvPr/>
        </p:nvSpPr>
        <p:spPr>
          <a:xfrm>
            <a:off x="5029200" y="533400"/>
            <a:ext cx="2514600" cy="1219200"/>
          </a:xfrm>
          <a:prstGeom prst="wedgeRoundRectCallout">
            <a:avLst>
              <a:gd name="adj1" fmla="val 33712"/>
              <a:gd name="adj2" fmla="val 76316"/>
              <a:gd name="adj3" fmla="val 16667"/>
            </a:avLst>
          </a:prstGeom>
          <a:solidFill>
            <a:schemeClr val="bg1"/>
          </a:solidFill>
          <a:ln>
            <a:solidFill>
              <a:schemeClr val="tx1"/>
            </a:solid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What do you think Dale?</a:t>
            </a:r>
            <a:endParaRPr lang="en-US" sz="2000" dirty="0">
              <a:solidFill>
                <a:schemeClr val="tx1"/>
              </a:solidFill>
            </a:endParaRPr>
          </a:p>
        </p:txBody>
      </p:sp>
      <p:pic>
        <p:nvPicPr>
          <p:cNvPr id="9" name="Male1" descr="MM.M.AS.CORY.1.frustrated.SD.A0.1.png"/>
          <p:cNvPicPr>
            <a:picLocks noChangeAspect="1"/>
          </p:cNvPicPr>
          <p:nvPr/>
        </p:nvPicPr>
        <p:blipFill>
          <a:blip r:embed="rId4" cstate="print"/>
          <a:stretch>
            <a:fillRect/>
          </a:stretch>
        </p:blipFill>
        <p:spPr>
          <a:xfrm>
            <a:off x="4123212" y="2133600"/>
            <a:ext cx="1354775" cy="3657600"/>
          </a:xfrm>
          <a:prstGeom prst="rect">
            <a:avLst/>
          </a:prstGeom>
        </p:spPr>
      </p:pic>
      <p:sp>
        <p:nvSpPr>
          <p:cNvPr id="17" name="TextBox 16"/>
          <p:cNvSpPr txBox="1"/>
          <p:nvPr/>
        </p:nvSpPr>
        <p:spPr>
          <a:xfrm>
            <a:off x="8510337" y="8562474"/>
            <a:ext cx="2590800" cy="861774"/>
          </a:xfrm>
          <a:prstGeom prst="rect">
            <a:avLst/>
          </a:prstGeom>
          <a:noFill/>
        </p:spPr>
        <p:txBody>
          <a:bodyPr wrap="square" rtlCol="0">
            <a:spAutoFit/>
          </a:bodyPr>
          <a:lstStyle/>
          <a:p>
            <a:r>
              <a:rPr lang="en-US" sz="3200" dirty="0" smtClean="0"/>
              <a:t>White Space</a:t>
            </a:r>
          </a:p>
          <a:p>
            <a:endParaRPr lang="en-US" dirty="0"/>
          </a:p>
        </p:txBody>
      </p:sp>
      <p:sp>
        <p:nvSpPr>
          <p:cNvPr id="20" name="Rectangle 19"/>
          <p:cNvSpPr/>
          <p:nvPr/>
        </p:nvSpPr>
        <p:spPr>
          <a:xfrm>
            <a:off x="304800" y="152400"/>
            <a:ext cx="3505200" cy="685800"/>
          </a:xfrm>
          <a:prstGeom prst="rect">
            <a:avLst/>
          </a:prstGeom>
          <a:solidFill>
            <a:srgbClr val="FFFF66"/>
          </a:solidFill>
          <a:ln>
            <a:no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Dale, Dennis and Sarah</a:t>
            </a:r>
            <a:endParaRPr lang="en-US" sz="2000" dirty="0">
              <a:solidFill>
                <a:schemeClr val="tx1"/>
              </a:solidFill>
            </a:endParaRPr>
          </a:p>
        </p:txBody>
      </p:sp>
      <p:sp>
        <p:nvSpPr>
          <p:cNvPr id="21" name="Rounded Rectangular Callout 20"/>
          <p:cNvSpPr/>
          <p:nvPr/>
        </p:nvSpPr>
        <p:spPr>
          <a:xfrm>
            <a:off x="2057400" y="914400"/>
            <a:ext cx="2514600" cy="1219200"/>
          </a:xfrm>
          <a:prstGeom prst="wedgeRoundRectCallout">
            <a:avLst>
              <a:gd name="adj1" fmla="val 378"/>
              <a:gd name="adj2" fmla="val 87254"/>
              <a:gd name="adj3" fmla="val 16667"/>
            </a:avLst>
          </a:prstGeom>
          <a:solidFill>
            <a:schemeClr val="bg1"/>
          </a:solidFill>
          <a:ln>
            <a:solidFill>
              <a:schemeClr val="tx1"/>
            </a:solid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We need to make our media Selection</a:t>
            </a:r>
            <a:endParaRPr lang="en-US" sz="2000" dirty="0">
              <a:solidFill>
                <a:schemeClr val="tx1"/>
              </a:solidFill>
            </a:endParaRPr>
          </a:p>
        </p:txBody>
      </p:sp>
      <p:sp>
        <p:nvSpPr>
          <p:cNvPr id="3" name="Rectangular Callout 2"/>
          <p:cNvSpPr/>
          <p:nvPr/>
        </p:nvSpPr>
        <p:spPr>
          <a:xfrm>
            <a:off x="5029200" y="2083078"/>
            <a:ext cx="1257300" cy="663170"/>
          </a:xfrm>
          <a:prstGeom prst="wedgeRect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Let’s do it</a:t>
            </a:r>
            <a:endParaRPr lang="en-US" sz="2000" dirty="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381000" y="1447800"/>
            <a:ext cx="2971800" cy="5105400"/>
          </a:xfrm>
          <a:prstGeom prst="rect">
            <a:avLst/>
          </a:prstGeom>
          <a:solidFill>
            <a:schemeClr val="bg1">
              <a:alpha val="74000"/>
            </a:schemeClr>
          </a:solidFill>
          <a:ln>
            <a:solidFill>
              <a:schemeClr val="tx1"/>
            </a:solid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tx1"/>
              </a:solidFill>
            </a:endParaRPr>
          </a:p>
        </p:txBody>
      </p:sp>
      <p:pic>
        <p:nvPicPr>
          <p:cNvPr id="9" name="Picture 8" descr="MM.M.AS.CORY.1.frustrated.SD.A0.1.png"/>
          <p:cNvPicPr>
            <a:picLocks noChangeAspect="1"/>
          </p:cNvPicPr>
          <p:nvPr/>
        </p:nvPicPr>
        <p:blipFill>
          <a:blip r:embed="rId2" cstate="print"/>
          <a:stretch>
            <a:fillRect/>
          </a:stretch>
        </p:blipFill>
        <p:spPr>
          <a:xfrm>
            <a:off x="3998275" y="3219450"/>
            <a:ext cx="1354775" cy="3657600"/>
          </a:xfrm>
          <a:prstGeom prst="rect">
            <a:avLst/>
          </a:prstGeom>
        </p:spPr>
      </p:pic>
      <p:pic>
        <p:nvPicPr>
          <p:cNvPr id="10" name="Picture 9" descr="SM.M.WT.Steve.1.clapping.SD.A0.1.png"/>
          <p:cNvPicPr>
            <a:picLocks noChangeAspect="1"/>
          </p:cNvPicPr>
          <p:nvPr/>
        </p:nvPicPr>
        <p:blipFill>
          <a:blip r:embed="rId3" cstate="print"/>
          <a:stretch>
            <a:fillRect/>
          </a:stretch>
        </p:blipFill>
        <p:spPr>
          <a:xfrm>
            <a:off x="7647402" y="3257550"/>
            <a:ext cx="1559675" cy="3657776"/>
          </a:xfrm>
          <a:prstGeom prst="rect">
            <a:avLst/>
          </a:prstGeom>
          <a:noFill/>
          <a:ln>
            <a:noFill/>
          </a:ln>
        </p:spPr>
      </p:pic>
      <p:sp>
        <p:nvSpPr>
          <p:cNvPr id="17" name="TextBox 16"/>
          <p:cNvSpPr txBox="1"/>
          <p:nvPr/>
        </p:nvSpPr>
        <p:spPr>
          <a:xfrm>
            <a:off x="8510337" y="8562474"/>
            <a:ext cx="2590800" cy="861774"/>
          </a:xfrm>
          <a:prstGeom prst="rect">
            <a:avLst/>
          </a:prstGeom>
          <a:noFill/>
        </p:spPr>
        <p:txBody>
          <a:bodyPr wrap="square" rtlCol="0">
            <a:spAutoFit/>
          </a:bodyPr>
          <a:lstStyle/>
          <a:p>
            <a:r>
              <a:rPr lang="en-US" sz="3200" dirty="0" smtClean="0"/>
              <a:t>White Space</a:t>
            </a:r>
          </a:p>
          <a:p>
            <a:endParaRPr lang="en-US" dirty="0"/>
          </a:p>
        </p:txBody>
      </p:sp>
      <p:pic>
        <p:nvPicPr>
          <p:cNvPr id="18" name="Picture 17" descr="MM.F.BK.Amber.1.clapping.SD.A0.1.png"/>
          <p:cNvPicPr>
            <a:picLocks noChangeAspect="1"/>
          </p:cNvPicPr>
          <p:nvPr/>
        </p:nvPicPr>
        <p:blipFill>
          <a:blip r:embed="rId4" cstate="print"/>
          <a:stretch>
            <a:fillRect/>
          </a:stretch>
        </p:blipFill>
        <p:spPr>
          <a:xfrm>
            <a:off x="5439613" y="3028950"/>
            <a:ext cx="1599284" cy="4038600"/>
          </a:xfrm>
          <a:prstGeom prst="rect">
            <a:avLst/>
          </a:prstGeom>
        </p:spPr>
      </p:pic>
      <p:sp>
        <p:nvSpPr>
          <p:cNvPr id="19" name="Rounded Rectangular Callout 18"/>
          <p:cNvSpPr/>
          <p:nvPr/>
        </p:nvSpPr>
        <p:spPr>
          <a:xfrm>
            <a:off x="381000" y="76200"/>
            <a:ext cx="6172200" cy="1219200"/>
          </a:xfrm>
          <a:prstGeom prst="wedgeRoundRectCallout">
            <a:avLst>
              <a:gd name="adj1" fmla="val 54223"/>
              <a:gd name="adj2" fmla="val 77879"/>
              <a:gd name="adj3" fmla="val 16667"/>
            </a:avLst>
          </a:prstGeom>
          <a:solidFill>
            <a:schemeClr val="bg1"/>
          </a:solidFill>
          <a:ln>
            <a:solidFill>
              <a:schemeClr val="tx1"/>
            </a:solidFill>
          </a:ln>
          <a:effectLst>
            <a:outerShdw blurRad="508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solidFill>
                  <a:schemeClr val="tx1"/>
                </a:solidFill>
              </a:rPr>
              <a:t>We have selected the following Media…</a:t>
            </a:r>
            <a:endParaRPr lang="en-US" sz="3200" dirty="0">
              <a:solidFill>
                <a:schemeClr val="tx1"/>
              </a:solidFill>
            </a:endParaRPr>
          </a:p>
        </p:txBody>
      </p:sp>
      <p:sp>
        <p:nvSpPr>
          <p:cNvPr id="20" name="Rounded Rectangle 19"/>
          <p:cNvSpPr/>
          <p:nvPr/>
        </p:nvSpPr>
        <p:spPr>
          <a:xfrm>
            <a:off x="762000" y="2971800"/>
            <a:ext cx="2133600" cy="838200"/>
          </a:xfrm>
          <a:prstGeom prst="roundRect">
            <a:avLst/>
          </a:prstGeom>
          <a:solidFill>
            <a:schemeClr val="tx2">
              <a:lumMod val="60000"/>
              <a:lumOff val="40000"/>
            </a:schemeClr>
          </a:solidFill>
          <a:ln>
            <a:noFill/>
          </a:ln>
          <a:scene3d>
            <a:camera prst="orthographicFront"/>
            <a:lightRig rig="threePt" dir="t"/>
          </a:scene3d>
          <a:sp3d extrusionH="25400" prstMaterial="metal">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t>Animation</a:t>
            </a:r>
            <a:endParaRPr lang="en-US" sz="3200" b="1" dirty="0"/>
          </a:p>
        </p:txBody>
      </p:sp>
      <p:sp>
        <p:nvSpPr>
          <p:cNvPr id="21" name="Rounded Rectangle 20"/>
          <p:cNvSpPr/>
          <p:nvPr/>
        </p:nvSpPr>
        <p:spPr>
          <a:xfrm>
            <a:off x="762000" y="4267200"/>
            <a:ext cx="2133600" cy="838200"/>
          </a:xfrm>
          <a:prstGeom prst="roundRect">
            <a:avLst/>
          </a:prstGeom>
          <a:solidFill>
            <a:schemeClr val="tx2">
              <a:lumMod val="60000"/>
              <a:lumOff val="40000"/>
            </a:schemeClr>
          </a:solidFill>
          <a:ln>
            <a:noFill/>
          </a:ln>
          <a:scene3d>
            <a:camera prst="orthographicFront"/>
            <a:lightRig rig="threePt" dir="t"/>
          </a:scene3d>
          <a:sp3d extrusionH="25400" prstMaterial="metal">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t>Graphics</a:t>
            </a:r>
            <a:endParaRPr lang="en-US" sz="3200" b="1" dirty="0"/>
          </a:p>
        </p:txBody>
      </p:sp>
      <p:sp>
        <p:nvSpPr>
          <p:cNvPr id="23" name="Rounded Rectangle 22"/>
          <p:cNvSpPr/>
          <p:nvPr/>
        </p:nvSpPr>
        <p:spPr>
          <a:xfrm>
            <a:off x="762000" y="1676400"/>
            <a:ext cx="2133600" cy="838200"/>
          </a:xfrm>
          <a:prstGeom prst="roundRect">
            <a:avLst/>
          </a:prstGeom>
          <a:solidFill>
            <a:schemeClr val="tx2">
              <a:lumMod val="60000"/>
              <a:lumOff val="40000"/>
            </a:schemeClr>
          </a:solidFill>
          <a:ln>
            <a:noFill/>
          </a:ln>
          <a:scene3d>
            <a:camera prst="orthographicFront"/>
            <a:lightRig rig="threePt" dir="t"/>
          </a:scene3d>
          <a:sp3d extrusionH="25400" prstMaterial="metal">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t>Video</a:t>
            </a:r>
            <a:endParaRPr lang="en-US" sz="320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US" dirty="0">
                <a:solidFill>
                  <a:srgbClr val="FF0000"/>
                </a:solidFill>
              </a:rPr>
              <a:t>Content Delivery:</a:t>
            </a:r>
          </a:p>
        </p:txBody>
      </p:sp>
      <p:sp>
        <p:nvSpPr>
          <p:cNvPr id="6" name="TextBox 5"/>
          <p:cNvSpPr txBox="1"/>
          <p:nvPr/>
        </p:nvSpPr>
        <p:spPr>
          <a:xfrm>
            <a:off x="38100" y="155793"/>
            <a:ext cx="9105900" cy="7417415"/>
          </a:xfrm>
          <a:prstGeom prst="rect">
            <a:avLst/>
          </a:prstGeom>
          <a:noFill/>
        </p:spPr>
        <p:txBody>
          <a:bodyPr wrap="square" rtlCol="0">
            <a:spAutoFit/>
          </a:bodyPr>
          <a:lstStyle/>
          <a:p>
            <a:r>
              <a:rPr lang="en-US" sz="2800" dirty="0" smtClean="0">
                <a:latin typeface="Times New Roman" pitchFamily="18" charset="0"/>
                <a:cs typeface="Times New Roman" pitchFamily="18" charset="0"/>
              </a:rPr>
              <a:t>Virtual </a:t>
            </a:r>
            <a:r>
              <a:rPr lang="en-US" sz="2800" dirty="0">
                <a:latin typeface="Times New Roman" pitchFamily="18" charset="0"/>
                <a:cs typeface="Times New Roman" pitchFamily="18" charset="0"/>
              </a:rPr>
              <a:t>simulated </a:t>
            </a:r>
            <a:r>
              <a:rPr lang="en-US" sz="2800" dirty="0" smtClean="0">
                <a:latin typeface="Times New Roman" pitchFamily="18" charset="0"/>
                <a:cs typeface="Times New Roman" pitchFamily="18" charset="0"/>
              </a:rPr>
              <a:t>world</a:t>
            </a:r>
          </a:p>
          <a:p>
            <a:pPr marL="457200" indent="-457200">
              <a:buFont typeface="Arial" pitchFamily="34" charset="0"/>
              <a:buChar char="•"/>
            </a:pPr>
            <a:endParaRPr lang="en-US" sz="2800" dirty="0">
              <a:latin typeface="Times New Roman" pitchFamily="18" charset="0"/>
              <a:cs typeface="Times New Roman" pitchFamily="18" charset="0"/>
            </a:endParaRPr>
          </a:p>
          <a:p>
            <a:pPr marL="342900" lvl="0" indent="-342900">
              <a:buFont typeface="Arial" pitchFamily="34" charset="0"/>
              <a:buChar char="•"/>
            </a:pPr>
            <a:r>
              <a:rPr lang="en-US" sz="2600" dirty="0">
                <a:latin typeface="Times New Roman" pitchFamily="18" charset="0"/>
                <a:cs typeface="Times New Roman" pitchFamily="18" charset="0"/>
              </a:rPr>
              <a:t>Download software onto computer or mobile device to run video simulation. </a:t>
            </a:r>
            <a:endParaRPr lang="en-US" sz="2600" dirty="0" smtClean="0">
              <a:latin typeface="Times New Roman" pitchFamily="18" charset="0"/>
              <a:cs typeface="Times New Roman" pitchFamily="18" charset="0"/>
            </a:endParaRPr>
          </a:p>
          <a:p>
            <a:pPr marL="342900" lvl="0" indent="-342900">
              <a:buFont typeface="Arial" pitchFamily="34" charset="0"/>
              <a:buChar char="•"/>
            </a:pPr>
            <a:r>
              <a:rPr lang="en-US" sz="2600" dirty="0" err="1" smtClean="0">
                <a:latin typeface="Times New Roman" pitchFamily="18" charset="0"/>
                <a:cs typeface="Times New Roman" pitchFamily="18" charset="0"/>
              </a:rPr>
              <a:t>Quicktime</a:t>
            </a:r>
            <a:r>
              <a:rPr lang="en-US" sz="2600" dirty="0" smtClean="0">
                <a:latin typeface="Times New Roman" pitchFamily="18" charset="0"/>
                <a:cs typeface="Times New Roman" pitchFamily="18" charset="0"/>
              </a:rPr>
              <a:t> </a:t>
            </a:r>
            <a:r>
              <a:rPr lang="en-US" sz="2600" dirty="0">
                <a:latin typeface="Times New Roman" pitchFamily="18" charset="0"/>
                <a:cs typeface="Times New Roman" pitchFamily="18" charset="0"/>
              </a:rPr>
              <a:t>version available for apple devices and adobe Flash player available for all other devices</a:t>
            </a:r>
          </a:p>
          <a:p>
            <a:pPr marL="342900" lvl="0" indent="-342900">
              <a:buFont typeface="Arial" pitchFamily="34" charset="0"/>
              <a:buChar char="•"/>
            </a:pPr>
            <a:r>
              <a:rPr lang="en-US" sz="2600" dirty="0">
                <a:latin typeface="Times New Roman" pitchFamily="18" charset="0"/>
                <a:cs typeface="Times New Roman" pitchFamily="18" charset="0"/>
              </a:rPr>
              <a:t>At the least 256 MB RAM on mobile device and 512 MB RAM on computer or laptop; more than 3GB of free storage space to save lessons </a:t>
            </a:r>
          </a:p>
          <a:p>
            <a:pPr marL="342900" lvl="0" indent="-342900">
              <a:buFont typeface="Arial" pitchFamily="34" charset="0"/>
              <a:buChar char="•"/>
            </a:pPr>
            <a:r>
              <a:rPr lang="en-US" sz="2600" dirty="0">
                <a:latin typeface="Times New Roman" pitchFamily="18" charset="0"/>
                <a:cs typeface="Times New Roman" pitchFamily="18" charset="0"/>
              </a:rPr>
              <a:t>High Speed internet is recommended with 15mbs or faster preferred</a:t>
            </a:r>
          </a:p>
          <a:p>
            <a:pPr marL="342900" lvl="0" indent="-342900">
              <a:buFont typeface="Arial" pitchFamily="34" charset="0"/>
              <a:buChar char="•"/>
            </a:pPr>
            <a:r>
              <a:rPr lang="en-US" sz="2600" dirty="0">
                <a:latin typeface="Times New Roman" pitchFamily="18" charset="0"/>
                <a:cs typeface="Times New Roman" pitchFamily="18" charset="0"/>
              </a:rPr>
              <a:t>Media will be created by a software company under the guidelines determined by the US Military</a:t>
            </a:r>
          </a:p>
          <a:p>
            <a:pPr marL="342900" lvl="0" indent="-342900">
              <a:buFont typeface="Arial" pitchFamily="34" charset="0"/>
              <a:buChar char="•"/>
            </a:pPr>
            <a:r>
              <a:rPr lang="en-US" sz="2600" dirty="0">
                <a:latin typeface="Times New Roman" pitchFamily="18" charset="0"/>
                <a:cs typeface="Times New Roman" pitchFamily="18" charset="0"/>
              </a:rPr>
              <a:t>Students will need to be familiar with basic computer skills, word processing, playing videos, and interacting in a virtual environment</a:t>
            </a:r>
          </a:p>
          <a:p>
            <a:endParaRPr lang="en-US" sz="2800" dirty="0">
              <a:latin typeface="Times New Roman" pitchFamily="18" charset="0"/>
              <a:cs typeface="Times New Roman" pitchFamily="18" charset="0"/>
            </a:endParaRPr>
          </a:p>
          <a:p>
            <a:pPr marL="457200" indent="-457200">
              <a:buFont typeface="Arial" pitchFamily="34" charset="0"/>
              <a:buChar char="•"/>
            </a:pPr>
            <a:endParaRPr lang="en-US" sz="2800" dirty="0"/>
          </a:p>
        </p:txBody>
      </p:sp>
    </p:spTree>
    <p:extLst>
      <p:ext uri="{BB962C8B-B14F-4D97-AF65-F5344CB8AC3E}">
        <p14:creationId xmlns:p14="http://schemas.microsoft.com/office/powerpoint/2010/main" val="29869229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normAutofit/>
          </a:bodyPr>
          <a:lstStyle/>
          <a:p>
            <a:r>
              <a:rPr lang="en-US" dirty="0" smtClean="0">
                <a:solidFill>
                  <a:srgbClr val="FF0000"/>
                </a:solidFill>
                <a:latin typeface="Times New Roman" pitchFamily="18" charset="0"/>
                <a:cs typeface="Times New Roman" pitchFamily="18" charset="0"/>
              </a:rPr>
              <a:t>Activity: Case </a:t>
            </a:r>
            <a:r>
              <a:rPr lang="en-US" dirty="0">
                <a:solidFill>
                  <a:srgbClr val="FF0000"/>
                </a:solidFill>
                <a:latin typeface="Times New Roman" pitchFamily="18" charset="0"/>
                <a:cs typeface="Times New Roman" pitchFamily="18" charset="0"/>
              </a:rPr>
              <a:t>Studies</a:t>
            </a:r>
          </a:p>
        </p:txBody>
      </p:sp>
      <p:sp>
        <p:nvSpPr>
          <p:cNvPr id="4" name="Rectangle 3"/>
          <p:cNvSpPr/>
          <p:nvPr/>
        </p:nvSpPr>
        <p:spPr>
          <a:xfrm>
            <a:off x="152400" y="0"/>
            <a:ext cx="8763000" cy="6124754"/>
          </a:xfrm>
          <a:prstGeom prst="rect">
            <a:avLst/>
          </a:prstGeom>
        </p:spPr>
        <p:txBody>
          <a:bodyPr wrap="square">
            <a:spAutoFit/>
          </a:bodyPr>
          <a:lstStyle/>
          <a:p>
            <a:pPr marL="457200" lvl="0" indent="-457200">
              <a:buFont typeface="Arial" pitchFamily="34" charset="0"/>
              <a:buChar char="•"/>
            </a:pPr>
            <a:r>
              <a:rPr lang="en-US" sz="2800" dirty="0" smtClean="0">
                <a:latin typeface="Times New Roman" pitchFamily="18" charset="0"/>
                <a:cs typeface="Times New Roman" pitchFamily="18" charset="0"/>
              </a:rPr>
              <a:t>Download </a:t>
            </a:r>
            <a:r>
              <a:rPr lang="en-US" sz="2800" dirty="0">
                <a:latin typeface="Times New Roman" pitchFamily="18" charset="0"/>
                <a:cs typeface="Times New Roman" pitchFamily="18" charset="0"/>
              </a:rPr>
              <a:t>software onto computer or mobile device to run video simulation. </a:t>
            </a:r>
            <a:endParaRPr lang="en-US" sz="2800" dirty="0" smtClean="0">
              <a:latin typeface="Times New Roman" pitchFamily="18" charset="0"/>
              <a:cs typeface="Times New Roman" pitchFamily="18" charset="0"/>
            </a:endParaRPr>
          </a:p>
          <a:p>
            <a:pPr marL="457200" lvl="0" indent="-457200">
              <a:buFont typeface="Arial" pitchFamily="34" charset="0"/>
              <a:buChar char="•"/>
            </a:pPr>
            <a:r>
              <a:rPr lang="en-US" sz="2800" dirty="0" err="1" smtClean="0">
                <a:latin typeface="Times New Roman" pitchFamily="18" charset="0"/>
                <a:cs typeface="Times New Roman" pitchFamily="18" charset="0"/>
              </a:rPr>
              <a:t>Quicktime</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version available for apple devices and adobe Flash player available for all other devices</a:t>
            </a:r>
          </a:p>
          <a:p>
            <a:pPr marL="457200" lvl="0" indent="-457200">
              <a:buFont typeface="Arial" pitchFamily="34" charset="0"/>
              <a:buChar char="•"/>
            </a:pPr>
            <a:r>
              <a:rPr lang="en-US" sz="2800" dirty="0">
                <a:latin typeface="Times New Roman" pitchFamily="18" charset="0"/>
                <a:cs typeface="Times New Roman" pitchFamily="18" charset="0"/>
              </a:rPr>
              <a:t>At the least 256 MB RAM on mobile device and 512 MB RAM on computer or laptop; more than 3GB of free storage space to save lessons </a:t>
            </a:r>
          </a:p>
          <a:p>
            <a:pPr marL="457200" lvl="0" indent="-457200">
              <a:buFont typeface="Arial" pitchFamily="34" charset="0"/>
              <a:buChar char="•"/>
            </a:pPr>
            <a:r>
              <a:rPr lang="en-US" sz="2800" dirty="0">
                <a:latin typeface="Times New Roman" pitchFamily="18" charset="0"/>
                <a:cs typeface="Times New Roman" pitchFamily="18" charset="0"/>
              </a:rPr>
              <a:t>High Speed internet is recommended with 15mbs or faster preferred</a:t>
            </a:r>
          </a:p>
          <a:p>
            <a:pPr marL="457200" lvl="0" indent="-457200">
              <a:buFont typeface="Arial" pitchFamily="34" charset="0"/>
              <a:buChar char="•"/>
            </a:pPr>
            <a:r>
              <a:rPr lang="en-US" sz="2800" dirty="0">
                <a:latin typeface="Times New Roman" pitchFamily="18" charset="0"/>
                <a:cs typeface="Times New Roman" pitchFamily="18" charset="0"/>
              </a:rPr>
              <a:t>Media will be created by a software company under the guidelines determined by the US Military</a:t>
            </a:r>
          </a:p>
          <a:p>
            <a:pPr marL="457200" lvl="0" indent="-457200">
              <a:buFont typeface="Arial" pitchFamily="34" charset="0"/>
              <a:buChar char="•"/>
            </a:pPr>
            <a:r>
              <a:rPr lang="en-US" sz="2800" dirty="0">
                <a:latin typeface="Times New Roman" pitchFamily="18" charset="0"/>
                <a:cs typeface="Times New Roman" pitchFamily="18" charset="0"/>
              </a:rPr>
              <a:t>Students will need to be familiar with basic computer skills, word processing, playing videos, and interacting in a virtual environment</a:t>
            </a:r>
          </a:p>
        </p:txBody>
      </p:sp>
    </p:spTree>
    <p:extLst>
      <p:ext uri="{BB962C8B-B14F-4D97-AF65-F5344CB8AC3E}">
        <p14:creationId xmlns:p14="http://schemas.microsoft.com/office/powerpoint/2010/main" val="2258131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0" y="-838200"/>
            <a:ext cx="8458200" cy="762000"/>
          </a:xfrm>
        </p:spPr>
        <p:txBody>
          <a:bodyPr>
            <a:normAutofit fontScale="90000"/>
          </a:bodyPr>
          <a:lstStyle/>
          <a:p>
            <a:r>
              <a:rPr lang="en-US" dirty="0" smtClean="0"/>
              <a:t/>
            </a:r>
            <a:br>
              <a:rPr lang="en-US" dirty="0" smtClean="0"/>
            </a:br>
            <a:r>
              <a:rPr lang="en-US" dirty="0" smtClean="0">
                <a:solidFill>
                  <a:srgbClr val="FF0000"/>
                </a:solidFill>
              </a:rPr>
              <a:t>Assessments </a:t>
            </a:r>
            <a:r>
              <a:rPr lang="en-US" dirty="0">
                <a:solidFill>
                  <a:srgbClr val="FF0000"/>
                </a:solidFill>
              </a:rPr>
              <a:t>- Pretest/Post Test</a:t>
            </a:r>
            <a:br>
              <a:rPr lang="en-US" dirty="0">
                <a:solidFill>
                  <a:srgbClr val="FF0000"/>
                </a:solidFill>
              </a:rPr>
            </a:br>
            <a:endParaRPr lang="en-US" dirty="0">
              <a:solidFill>
                <a:srgbClr val="FF0000"/>
              </a:solidFill>
            </a:endParaRPr>
          </a:p>
        </p:txBody>
      </p:sp>
      <p:sp>
        <p:nvSpPr>
          <p:cNvPr id="4" name="Rectangle 3"/>
          <p:cNvSpPr/>
          <p:nvPr/>
        </p:nvSpPr>
        <p:spPr>
          <a:xfrm>
            <a:off x="152400" y="762000"/>
            <a:ext cx="8839200" cy="5262979"/>
          </a:xfrm>
          <a:prstGeom prst="rect">
            <a:avLst/>
          </a:prstGeom>
        </p:spPr>
        <p:txBody>
          <a:bodyPr wrap="square">
            <a:spAutoFit/>
          </a:bodyPr>
          <a:lstStyle/>
          <a:p>
            <a:pPr marL="457200" lvl="0" indent="-457200">
              <a:buFont typeface="Arial" pitchFamily="34" charset="0"/>
              <a:buChar char="•"/>
            </a:pPr>
            <a:r>
              <a:rPr lang="en-US" sz="2800" dirty="0">
                <a:latin typeface="Times New Roman" pitchFamily="18" charset="0"/>
                <a:cs typeface="Times New Roman" pitchFamily="18" charset="0"/>
              </a:rPr>
              <a:t>Login into take the secure test on device. </a:t>
            </a:r>
            <a:endParaRPr lang="en-US" sz="2800" dirty="0" smtClean="0">
              <a:latin typeface="Times New Roman" pitchFamily="18" charset="0"/>
              <a:cs typeface="Times New Roman" pitchFamily="18" charset="0"/>
            </a:endParaRPr>
          </a:p>
          <a:p>
            <a:pPr marL="457200" lvl="0" indent="-457200">
              <a:buFont typeface="Arial" pitchFamily="34" charset="0"/>
              <a:buChar char="•"/>
            </a:pPr>
            <a:r>
              <a:rPr lang="en-US" sz="2800" dirty="0" smtClean="0">
                <a:latin typeface="Times New Roman" pitchFamily="18" charset="0"/>
                <a:cs typeface="Times New Roman" pitchFamily="18" charset="0"/>
              </a:rPr>
              <a:t>Laptop </a:t>
            </a:r>
            <a:r>
              <a:rPr lang="en-US" sz="2800" dirty="0">
                <a:latin typeface="Times New Roman" pitchFamily="18" charset="0"/>
                <a:cs typeface="Times New Roman" pitchFamily="18" charset="0"/>
              </a:rPr>
              <a:t>or desktop computer is highly recommend for this stage of the lesson </a:t>
            </a:r>
          </a:p>
          <a:p>
            <a:pPr marL="457200" lvl="0" indent="-457200">
              <a:buFont typeface="Arial" pitchFamily="34" charset="0"/>
              <a:buChar char="•"/>
            </a:pPr>
            <a:r>
              <a:rPr lang="en-US" sz="2800" dirty="0">
                <a:latin typeface="Times New Roman" pitchFamily="18" charset="0"/>
                <a:cs typeface="Times New Roman" pitchFamily="18" charset="0"/>
              </a:rPr>
              <a:t>At the least 256 MB RAM on mobile device and 512 MB RAM on computer or laptop</a:t>
            </a:r>
          </a:p>
          <a:p>
            <a:pPr marL="457200" lvl="0" indent="-457200">
              <a:buFont typeface="Arial" pitchFamily="34" charset="0"/>
              <a:buChar char="•"/>
            </a:pPr>
            <a:r>
              <a:rPr lang="en-US" sz="2800" dirty="0">
                <a:latin typeface="Times New Roman" pitchFamily="18" charset="0"/>
                <a:cs typeface="Times New Roman" pitchFamily="18" charset="0"/>
              </a:rPr>
              <a:t>High Speed internet is recommended with 15mbs or faster preferred</a:t>
            </a:r>
          </a:p>
          <a:p>
            <a:pPr marL="457200" lvl="0" indent="-457200">
              <a:buFont typeface="Arial" pitchFamily="34" charset="0"/>
              <a:buChar char="•"/>
            </a:pPr>
            <a:r>
              <a:rPr lang="en-US" sz="2800" dirty="0">
                <a:latin typeface="Times New Roman" pitchFamily="18" charset="0"/>
                <a:cs typeface="Times New Roman" pitchFamily="18" charset="0"/>
              </a:rPr>
              <a:t>Test will be created by the Military and follow the guidelines established for the military’s suicide prevention plan</a:t>
            </a:r>
          </a:p>
          <a:p>
            <a:pPr marL="457200" lvl="0" indent="-457200">
              <a:buFont typeface="Arial" pitchFamily="34" charset="0"/>
              <a:buChar char="•"/>
            </a:pPr>
            <a:r>
              <a:rPr lang="en-US" sz="2800" dirty="0">
                <a:latin typeface="Times New Roman" pitchFamily="18" charset="0"/>
                <a:cs typeface="Times New Roman" pitchFamily="18" charset="0"/>
              </a:rPr>
              <a:t>Students will need to be familiar with basic computer skills and word processing</a:t>
            </a:r>
          </a:p>
        </p:txBody>
      </p:sp>
    </p:spTree>
    <p:extLst>
      <p:ext uri="{BB962C8B-B14F-4D97-AF65-F5344CB8AC3E}">
        <p14:creationId xmlns:p14="http://schemas.microsoft.com/office/powerpoint/2010/main" val="7688361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1792</TotalTime>
  <Words>333</Words>
  <Application>Microsoft Office PowerPoint</Application>
  <PresentationFormat>On-screen Show (4:3)</PresentationFormat>
  <Paragraphs>33</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PowerPoint Presentation</vt:lpstr>
      <vt:lpstr>Content Delivery:</vt:lpstr>
      <vt:lpstr>Activity: Case Studies</vt:lpstr>
      <vt:lpstr> Assessments - Pretest/Post Test </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Office storyboard</dc:title>
  <dc:creator>bjones</dc:creator>
  <cp:lastModifiedBy>Michele</cp:lastModifiedBy>
  <cp:revision>36</cp:revision>
  <dcterms:created xsi:type="dcterms:W3CDTF">2010-08-19T16:11:04Z</dcterms:created>
  <dcterms:modified xsi:type="dcterms:W3CDTF">2012-07-29T20:55:36Z</dcterms:modified>
</cp:coreProperties>
</file>